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5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9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32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9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05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47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936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550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07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0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2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0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7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1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0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F0DED0-4304-4661-9EB5-6AC90993B28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650EC9-8456-49E6-8B06-9A5FA2C6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Jesus Sends Us the Spirit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2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899" y="664750"/>
            <a:ext cx="9601196" cy="650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Ascension </a:t>
            </a:r>
            <a:endParaRPr lang="en-US" dirty="0"/>
          </a:p>
        </p:txBody>
      </p:sp>
      <p:pic>
        <p:nvPicPr>
          <p:cNvPr id="1026" name="Picture 2" descr="Image result for picture of Jesus talking to his disciples before ..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451" y="1346436"/>
            <a:ext cx="11142618" cy="542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he Ascension - part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7318" y="736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270" y="357551"/>
            <a:ext cx="9601196" cy="1303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Jesus told the Apostles to “Go and baptize all people in the name of the Father, the Son, and the Holy Spirit.”</a:t>
            </a:r>
            <a:endParaRPr lang="en-US" sz="2800" dirty="0"/>
          </a:p>
        </p:txBody>
      </p:sp>
      <p:sp>
        <p:nvSpPr>
          <p:cNvPr id="9" name="AutoShape 8" descr="Resurrection and the Apostles--Aleteia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AutoShape 10" descr="web3-jesus-visits-the-apostles-waiting-for-the-word-cc-by-2-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web3-jesus-visits-the-apostles-waiting-for-the-word-cc-by-2-0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Sixth Sunday of Easter Cycle C - Season is Easter-Pentic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85912"/>
            <a:ext cx="10960915" cy="47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he Ascension par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8688" y="963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733" y="640079"/>
            <a:ext cx="8011643" cy="975995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Apostles waiting in the upper room for the Holy Spirit</a:t>
            </a:r>
            <a:endParaRPr lang="en-US" sz="3600" dirty="0"/>
          </a:p>
        </p:txBody>
      </p:sp>
      <p:pic>
        <p:nvPicPr>
          <p:cNvPr id="3082" name="Picture 10" descr="DISCIPLES IN UPPER ROOM – GOD'S HOTSPO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1" y="1737361"/>
            <a:ext cx="11232696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he Ascension part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7177" y="823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61703"/>
            <a:ext cx="8596668" cy="10863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cs typeface="Aharoni" panose="02010803020104030203" pitchFamily="2" charset="-79"/>
              </a:rPr>
              <a:t>As Jesus blessed them, he was lifted up into Heaven</a:t>
            </a:r>
            <a:endParaRPr lang="en-US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5126" name="Picture 6" descr="New Testament 4, Lesson 12: Jesus Ascends into Heaven - Seeds of ..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1648097"/>
            <a:ext cx="10972800" cy="554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he Ascension part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0959" y="80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590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angels were standing with</a:t>
            </a:r>
            <a:br>
              <a:rPr lang="en-US" dirty="0" smtClean="0"/>
            </a:br>
            <a:r>
              <a:rPr lang="en-US" dirty="0" smtClean="0"/>
              <a:t>the Apostles.</a:t>
            </a:r>
            <a:endParaRPr lang="en-US" dirty="0"/>
          </a:p>
        </p:txBody>
      </p:sp>
      <p:pic>
        <p:nvPicPr>
          <p:cNvPr id="6146" name="Picture 2" descr="The Ascension of Jesus (The Ascension)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09776"/>
            <a:ext cx="71437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he Ascension part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7908" y="10530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Apostles and Mary waiting </a:t>
            </a:r>
            <a:br>
              <a:rPr lang="en-US" dirty="0" smtClean="0"/>
            </a:br>
            <a:r>
              <a:rPr lang="en-US" dirty="0" smtClean="0"/>
              <a:t>for the Holy Spirit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557463"/>
            <a:ext cx="5905500" cy="3317875"/>
          </a:xfrm>
        </p:spPr>
      </p:pic>
      <p:pic>
        <p:nvPicPr>
          <p:cNvPr id="3" name="The Ascension part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09611" y="1507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899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Holy Spirit </a:t>
            </a:r>
            <a:endParaRPr lang="en-US" dirty="0"/>
          </a:p>
        </p:txBody>
      </p:sp>
      <p:pic>
        <p:nvPicPr>
          <p:cNvPr id="5" name="The Holy Spir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30789" y="717490"/>
            <a:ext cx="609600" cy="609600"/>
          </a:xfrm>
          <a:prstGeom prst="rect">
            <a:avLst/>
          </a:prstGeom>
        </p:spPr>
      </p:pic>
      <p:sp>
        <p:nvSpPr>
          <p:cNvPr id="7" name="AutoShape 4" descr="Pentecost - Russian Orthodox Church of Three Saints Храм Тре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83" y="1936690"/>
            <a:ext cx="6099034" cy="4307355"/>
          </a:xfrm>
        </p:spPr>
      </p:pic>
    </p:spTree>
    <p:extLst>
      <p:ext uri="{BB962C8B-B14F-4D97-AF65-F5344CB8AC3E}">
        <p14:creationId xmlns:p14="http://schemas.microsoft.com/office/powerpoint/2010/main" val="8807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7479"/>
          </a:xfrm>
        </p:spPr>
        <p:txBody>
          <a:bodyPr/>
          <a:lstStyle/>
          <a:p>
            <a:r>
              <a:rPr lang="en-US" dirty="0" smtClean="0"/>
              <a:t>Peter and the Apostles greet the people.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41" y="1881053"/>
            <a:ext cx="6561908" cy="4297680"/>
          </a:xfrm>
        </p:spPr>
      </p:pic>
      <p:pic>
        <p:nvPicPr>
          <p:cNvPr id="6" name="The Apostles - Good Ne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2388" y="14848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76</Words>
  <Application>Microsoft Office PowerPoint</Application>
  <PresentationFormat>Widescreen</PresentationFormat>
  <Paragraphs>10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Aharoni</vt:lpstr>
      <vt:lpstr>Arial</vt:lpstr>
      <vt:lpstr>Garamond</vt:lpstr>
      <vt:lpstr>Organic</vt:lpstr>
      <vt:lpstr>Jesus Sends Us the Spirit</vt:lpstr>
      <vt:lpstr>The Ascension </vt:lpstr>
      <vt:lpstr>Jesus told the Apostles to “Go and baptize all people in the name of the Father, the Son, and the Holy Spirit.”</vt:lpstr>
      <vt:lpstr>The Apostles waiting in the upper room for the Holy Spirit</vt:lpstr>
      <vt:lpstr>As Jesus blessed them, he was lifted up into Heaven</vt:lpstr>
      <vt:lpstr>Two angels were standing with the Apostles.</vt:lpstr>
      <vt:lpstr>The Apostles and Mary waiting  for the Holy Spirit</vt:lpstr>
      <vt:lpstr>The Holy Spirit </vt:lpstr>
      <vt:lpstr>Peter and the Apostles greet the people.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Sends Us the Spirit</dc:title>
  <dc:creator>mrsmob2</dc:creator>
  <cp:lastModifiedBy>mrsmob2</cp:lastModifiedBy>
  <cp:revision>24</cp:revision>
  <dcterms:created xsi:type="dcterms:W3CDTF">2020-04-25T17:54:31Z</dcterms:created>
  <dcterms:modified xsi:type="dcterms:W3CDTF">2020-04-25T20:29:37Z</dcterms:modified>
</cp:coreProperties>
</file>